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bradkids.com/wp-content/uploads/2013/04/fami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857760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Повышение психолого-педагогической компетентности родителей как необходимое условие развития творческого потенциала семьи. </a:t>
            </a:r>
            <a:endParaRPr lang="ru-RU" sz="32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743200" y="59817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92880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Ориентируя ребенка с ОВЗ на дальнейшую жизнь в обществе, мы должны думать и прогнозировать, какие умения и навыки пригодятся ему в будущем, как он будет выглядеть в социальном окружении. Родители не должны стесняться своего ребенка, иначе он будет изолирован от общества, и в его социализации не будет никакого смысла. Поэтому, выбирая деятельность для ребенка с ОВЗ, мы должны ориентироваться на интересы </a:t>
            </a:r>
            <a:r>
              <a:rPr lang="ru-RU" smtClean="0"/>
              <a:t>его ровесников</a:t>
            </a:r>
            <a:r>
              <a:rPr lang="ru-RU" dirty="0" smtClean="0"/>
              <a:t>, т.е деятельность ребенка с ОВЗ  должна соответствовать деятельности детей его возраста.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Наиболее эффективной является эмоционально приятная деятельность ребенка, что обусловлено психофизиологическими особенностями человеческого организма. Обработка всей эмоциональной и познавательной информации в нервной системе имеет биохимическую природу: происходит выброс </a:t>
            </a:r>
            <a:r>
              <a:rPr lang="ru-RU" dirty="0" err="1" smtClean="0"/>
              <a:t>нейротрансмиттеров</a:t>
            </a:r>
            <a:r>
              <a:rPr lang="ru-RU" dirty="0" smtClean="0"/>
              <a:t> - биохимических веществ, обусловливающих проведение нервных импульсов.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8586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Если познавательные процессы протекают на фоне положительных эмоций, то вырабатываются такие </a:t>
            </a:r>
            <a:r>
              <a:rPr lang="ru-RU" dirty="0" err="1" smtClean="0"/>
              <a:t>нейротрансмиттеры</a:t>
            </a:r>
            <a:r>
              <a:rPr lang="ru-RU" dirty="0" smtClean="0"/>
              <a:t>, которые активизируют мышление и делают запоминание более эффективным. </a:t>
            </a:r>
          </a:p>
          <a:p>
            <a:pPr>
              <a:buNone/>
            </a:pPr>
            <a:r>
              <a:rPr lang="ru-RU" dirty="0" smtClean="0"/>
              <a:t>Если же процесс обучения построен на негативных эмоциях, то высвобождаются такие вещества, которые снижают способность к обучению </a:t>
            </a:r>
            <a:r>
              <a:rPr lang="ru-RU" smtClean="0"/>
              <a:t>и запоминанию</a:t>
            </a:r>
            <a:r>
              <a:rPr lang="ru-RU" dirty="0" smtClean="0"/>
              <a:t>. </a:t>
            </a:r>
            <a:endParaRPr lang="ru-RU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Эмоционально приятной деятельность может быть для ребенка, во-первых, если она интересна, понятна, успешна; </a:t>
            </a:r>
          </a:p>
          <a:p>
            <a:pPr>
              <a:buNone/>
            </a:pPr>
            <a:r>
              <a:rPr lang="ru-RU" dirty="0" smtClean="0"/>
              <a:t>во-вторых, если деятельность позитивно оценивается педагогом.</a:t>
            </a:r>
          </a:p>
          <a:p>
            <a:pPr>
              <a:buNone/>
            </a:pPr>
            <a:r>
              <a:rPr lang="ru-RU" dirty="0" smtClean="0"/>
              <a:t> Все эти компоненты присутствуют в культурно-творческой деятельности, организованной для детей с нарушениями развития:  игры,  праздники, драматизация, и др.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Выявленные трудности: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упускается </a:t>
            </a:r>
            <a:r>
              <a:rPr lang="ru-RU" dirty="0" err="1" smtClean="0"/>
              <a:t>сензитивный</a:t>
            </a:r>
            <a:r>
              <a:rPr lang="ru-RU" dirty="0" smtClean="0"/>
              <a:t> период в развитии у детей высших психических функций, формировании способностей к обучению, становлении самостоятельности;</a:t>
            </a:r>
          </a:p>
          <a:p>
            <a:pPr lvl="0"/>
            <a:r>
              <a:rPr lang="ru-RU" dirty="0" smtClean="0"/>
              <a:t>своевременно не реализуются потенциальные возможности развития и социализации;</a:t>
            </a:r>
          </a:p>
          <a:p>
            <a:pPr lvl="0"/>
            <a:r>
              <a:rPr lang="ru-RU" dirty="0" smtClean="0"/>
              <a:t>усугубляется </a:t>
            </a:r>
            <a:r>
              <a:rPr lang="ru-RU" dirty="0" err="1" smtClean="0"/>
              <a:t>инвалидизация</a:t>
            </a:r>
            <a:r>
              <a:rPr lang="ru-RU" dirty="0" smtClean="0"/>
              <a:t> ребенка, и он не достигает того уровня социализации, который был бы возможен при соблюдении необходимых условий дошкольного воспитания;</a:t>
            </a:r>
          </a:p>
          <a:p>
            <a:pPr lvl="0"/>
            <a:r>
              <a:rPr lang="ru-RU" dirty="0" smtClean="0"/>
              <a:t>резко ограничиваются социальные контакты всех членов семьи;</a:t>
            </a:r>
          </a:p>
          <a:p>
            <a:pPr lvl="0"/>
            <a:r>
              <a:rPr lang="ru-RU" dirty="0" smtClean="0"/>
              <a:t>отмечается нарастание трудностей последующего школьного обучения, что требует все больших ресурсов специального образования.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Участие ребенка с ОВЗ в художественной деятельности со сверстниками и взрослыми расширяет его социальный опыт, учит адекватному взаимодействию и общению в совместной деятельности, обеспечивает коррекцию нарушений коммуникативной сферы.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rasivyeoboi.com/big/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8592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Все вышесказанное позволяет определить одну из актуальных задач современной  помощи детям с ОВЗ младшего школьного возраста, в том числе детям с комплексными нарушениями: это поиск административно-правового ресурса для широкого внедрения в практику научно обоснованной и экспериментально проверенной системы школьного воспитания разных категорий детей с нарушениями развития.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Заболотских</a:t>
            </a:r>
            <a:r>
              <a:rPr lang="ru-RU" sz="3600" b="1" dirty="0" smtClean="0"/>
              <a:t> Ольга Павловна</a:t>
            </a:r>
          </a:p>
          <a:p>
            <a:endParaRPr lang="ru-RU" sz="3600" b="1" dirty="0"/>
          </a:p>
          <a:p>
            <a:r>
              <a:rPr lang="ru-RU" sz="3600" b="1" dirty="0" smtClean="0"/>
              <a:t>Психолог Центра патологии речи и </a:t>
            </a:r>
            <a:r>
              <a:rPr lang="ru-RU" sz="3600" b="1" dirty="0" err="1" smtClean="0"/>
              <a:t>нейрореабилитации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нейросенсорных</a:t>
            </a:r>
            <a:r>
              <a:rPr lang="ru-RU" sz="3600" b="1" dirty="0" smtClean="0"/>
              <a:t> и двигательных нарушений Министерства здравоохранения Республики Марий Эл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007776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409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Повышение психолого-педагогической компетентности родителей как необходимое условие развития творческого потенциала семьи. </vt:lpstr>
      <vt:lpstr>Презентация PowerPoint</vt:lpstr>
      <vt:lpstr>Презентация PowerPoint</vt:lpstr>
      <vt:lpstr>Презентация PowerPoint</vt:lpstr>
      <vt:lpstr>Презентация PowerPoint</vt:lpstr>
      <vt:lpstr>Выявленные трудности: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Типы семейного воспитания</dc:title>
  <dc:creator>asus</dc:creator>
  <cp:lastModifiedBy>Шишкина О.В.</cp:lastModifiedBy>
  <cp:revision>29</cp:revision>
  <dcterms:created xsi:type="dcterms:W3CDTF">2015-10-04T12:26:43Z</dcterms:created>
  <dcterms:modified xsi:type="dcterms:W3CDTF">2015-10-30T10:03:18Z</dcterms:modified>
</cp:coreProperties>
</file>